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8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8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8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61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580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187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51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9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97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9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2611-1C4C-4757-B2C5-06073964444A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8C9B-6646-416A-BC5C-3A249B530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7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vrbunjkovo.iv-edu.ru/pamjatka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hkola1zavod.ru/publ/novosti_objavlenija/novosti_objavlenija/sobljudenie_bezopasnosti_detej_i_podrostkov_v_letnij_period/3-1-0-" TargetMode="External"/><Relationship Id="rId5" Type="http://schemas.openxmlformats.org/officeDocument/2006/relationships/hyperlink" Target="http://school4nmsk.narod.ru/news/letenij_nakaz/2013-06-14-118" TargetMode="External"/><Relationship Id="rId4" Type="http://schemas.openxmlformats.org/officeDocument/2006/relationships/hyperlink" Target="http://www.53119.edusite.ru/p37aa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75467" y="-99392"/>
            <a:ext cx="9765610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://www.spcierpice.pl/images/slonce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2564" y="141015"/>
            <a:ext cx="1663080" cy="166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1916832"/>
            <a:ext cx="7600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безопасности на воде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6632"/>
            <a:ext cx="655272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Региональный конкурс "Жить здорово!"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1298" y="6363683"/>
            <a:ext cx="514696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Команда «Улыбка» МКОУ СОШ п. Прудовой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Помни, если ты идёшь купаться, речка может быть опасной!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Пляж, дружочек, поищи, там вот безопасно!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Елена\Desktop\0002_001_v_tepluju_letnjuju_pogodu_kupanie_dostavljaet_bolshoe_udovolstvie_no_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7018"/>
            <a:ext cx="9160412" cy="543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86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Елена\Desktop\skanirovanie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" y="1200329"/>
            <a:ext cx="5285371" cy="565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20006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Прыгнуть с берега крутого даже не пытайся!</a:t>
            </a:r>
          </a:p>
          <a:p>
            <a:pPr algn="ctr"/>
            <a:r>
              <a:rPr lang="ru-RU" sz="3200" dirty="0" smtClean="0"/>
              <a:t>Где проверенное дно, там ныряй, купайся!</a:t>
            </a:r>
            <a:endParaRPr lang="ru-RU" sz="3200" dirty="0"/>
          </a:p>
        </p:txBody>
      </p:sp>
      <p:pic>
        <p:nvPicPr>
          <p:cNvPr id="3076" name="Picture 4" descr="C:\Users\Елена\Desktop\2_3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66857" y="1161857"/>
            <a:ext cx="4277143" cy="304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Елена\Desktop\04067-small-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13523" y="4221089"/>
            <a:ext cx="4330334" cy="263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71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\Desktop\0007-004-Nakhodjas-na-pljazhe-ne-zabyvajte-o-bezopasnost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4" r="4929" b="14057"/>
          <a:stretch/>
        </p:blipFill>
        <p:spPr bwMode="auto">
          <a:xfrm>
            <a:off x="833830" y="1270720"/>
            <a:ext cx="7889482" cy="539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3830" y="404664"/>
            <a:ext cx="7889482" cy="2031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Использованные ресурсы</a:t>
            </a:r>
          </a:p>
          <a:p>
            <a:r>
              <a:rPr lang="ru-RU" u="sng" dirty="0">
                <a:solidFill>
                  <a:srgbClr val="C00000"/>
                </a:solidFill>
                <a:hlinkClick r:id="rId3"/>
              </a:rPr>
              <a:t>http://ivrbunjkovo.iv-edu.ru/pamjatka.html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u="sng" dirty="0">
                <a:solidFill>
                  <a:srgbClr val="C00000"/>
                </a:solidFill>
                <a:hlinkClick r:id="rId4"/>
              </a:rPr>
              <a:t>http://www.53119.edusite.ru/p37aa1.html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u="sng" dirty="0">
                <a:solidFill>
                  <a:srgbClr val="C00000"/>
                </a:solidFill>
                <a:hlinkClick r:id="rId5"/>
              </a:rPr>
              <a:t>http://school4nmsk.narod.ru/news/letenij_nakaz/2013-06-14-118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u="sng" dirty="0">
                <a:solidFill>
                  <a:srgbClr val="C00000"/>
                </a:solidFill>
                <a:hlinkClick r:id="rId6"/>
              </a:rPr>
              <a:t>http://www.schkola1zavod.ru/publ/novosti_objavlenija/novosti_objavlenija/sobljudenie_bezopasnosti_detej_i_podrostkov_v_letnij_period/3-1-0-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5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62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Помни, если ты идёшь купаться, речка может быть опасной! Пляж, дружочек, поищи, там вот безопасно!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9</cp:revision>
  <dcterms:created xsi:type="dcterms:W3CDTF">2014-03-01T05:51:50Z</dcterms:created>
  <dcterms:modified xsi:type="dcterms:W3CDTF">2014-03-01T14:25:43Z</dcterms:modified>
</cp:coreProperties>
</file>